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59" r:id="rId6"/>
    <p:sldId id="268" r:id="rId7"/>
    <p:sldId id="269" r:id="rId8"/>
    <p:sldId id="260" r:id="rId9"/>
    <p:sldId id="267" r:id="rId10"/>
    <p:sldId id="263" r:id="rId11"/>
    <p:sldId id="261" r:id="rId12"/>
    <p:sldId id="262" r:id="rId13"/>
    <p:sldId id="264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3605"/>
  </p:normalViewPr>
  <p:slideViewPr>
    <p:cSldViewPr snapToGrid="0">
      <p:cViewPr varScale="1">
        <p:scale>
          <a:sx n="123" d="100"/>
          <a:sy n="123" d="100"/>
        </p:scale>
        <p:origin x="18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*Name of venture, Logo of venture and name of teammates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7035d3ff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7035d3ff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*Financial planning / forecast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7035d3ff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7035d3ff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*Existing skills / resources internally and externally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*Required skills / resources internally and externally – How can the venture obtain these?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035d3ff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7035d3ff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*Challenges faced by the venture and team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cdd74ba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cdd74baa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*Plan to grow the business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035d3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035d3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*Description of identified problem faced by customer or user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035d3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035d3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*Validation of identified problem faced by customer or user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644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035d3ff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7035d3ff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*Description of proposed solution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035d3ff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035d3ff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*Competitive landscape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*Does the venture possess a competitive advantage or provide superior value compared to others?</a:t>
            </a:r>
          </a:p>
          <a:p>
            <a:pPr marL="158750" indent="0">
              <a:buNone/>
            </a:pPr>
            <a:r>
              <a:rPr lang="en-US" dirty="0"/>
              <a:t>*How will the venture make sure it continues to have advantages?</a:t>
            </a:r>
          </a:p>
        </p:txBody>
      </p:sp>
    </p:spTree>
    <p:extLst>
      <p:ext uri="{BB962C8B-B14F-4D97-AF65-F5344CB8AC3E}">
        <p14:creationId xmlns:p14="http://schemas.microsoft.com/office/powerpoint/2010/main" val="91127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*Identifying the large-scale quantity/impact of the problem and measuring it down to how much the venture can capture realistically</a:t>
            </a:r>
          </a:p>
        </p:txBody>
      </p:sp>
    </p:spTree>
    <p:extLst>
      <p:ext uri="{BB962C8B-B14F-4D97-AF65-F5344CB8AC3E}">
        <p14:creationId xmlns:p14="http://schemas.microsoft.com/office/powerpoint/2010/main" val="185963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7035d3ff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7035d3ff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*Description of the ventures ‘’target’’ market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*Description of business / social model components</a:t>
            </a:r>
          </a:p>
          <a:p>
            <a:pPr marL="158750" indent="0">
              <a:buNone/>
            </a:pPr>
            <a:r>
              <a:rPr lang="en-US" dirty="0"/>
              <a:t>*Is the venture financially sustainable? How?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6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245052" y="1095568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latin typeface="+mj-lt"/>
                <a:ea typeface="Comfortaa"/>
                <a:cs typeface="Comfortaa"/>
                <a:sym typeface="Comfortaa"/>
              </a:rPr>
              <a:t>AirServe</a:t>
            </a:r>
            <a:endParaRPr sz="4000" b="1" i="1" dirty="0">
              <a:latin typeface="+mj-lt"/>
              <a:ea typeface="Comfortaa"/>
              <a:cs typeface="Comfortaa"/>
              <a:sym typeface="Comfortaa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71583">
            <a:off x="1838725" y="1554604"/>
            <a:ext cx="1357531" cy="139485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 rot="6960498" flipH="1">
            <a:off x="1705931" y="3202856"/>
            <a:ext cx="607524" cy="242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71" name="Google Shape;71;p13"/>
          <p:cNvSpPr/>
          <p:nvPr/>
        </p:nvSpPr>
        <p:spPr>
          <a:xfrm rot="-3836888">
            <a:off x="1910194" y="3203385"/>
            <a:ext cx="419414" cy="232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72" name="Google Shape;72;p13"/>
          <p:cNvSpPr/>
          <p:nvPr/>
        </p:nvSpPr>
        <p:spPr>
          <a:xfrm rot="-3836888">
            <a:off x="1758444" y="3073360"/>
            <a:ext cx="419414" cy="232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1993A-929D-C54B-BAEE-53C79C0658DF}"/>
              </a:ext>
            </a:extLst>
          </p:cNvPr>
          <p:cNvSpPr txBox="1"/>
          <p:nvPr/>
        </p:nvSpPr>
        <p:spPr>
          <a:xfrm>
            <a:off x="5361709" y="3377045"/>
            <a:ext cx="2940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John Doe and Jane Doe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Financial Feasibility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0" y="1668875"/>
            <a:ext cx="6933300" cy="34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cost for our app to be developed can be anywhere from $50,000 to $100,000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To reserve a spot will cost around $30 per day, however the prices will change depending on location and date, similar to airline tickets.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This cost is slightly more than the competition, but the competition does not offer a service like ours.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413" y="2169275"/>
            <a:ext cx="2124075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Resources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074" y="3614950"/>
            <a:ext cx="1466724" cy="91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135" y="1994402"/>
            <a:ext cx="2466671" cy="138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6800" y="1872650"/>
            <a:ext cx="1123732" cy="9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0" y="1744800"/>
            <a:ext cx="72885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Our team will be comprised of: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App Designer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Graphic Designer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Salesperson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Implementation Manager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We will need to partner with many airports around the United States. This is necessary to gain access to their parking garages to implement our system.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“Bring to Market” Obstacles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7625" y="1797800"/>
            <a:ext cx="5286375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598" y="2552400"/>
            <a:ext cx="2316549" cy="14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Launch to Market</a:t>
            </a:r>
            <a:endParaRPr dirty="0"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Next Steps: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We need to develop a mock-up and prototype of the app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Market the app to potential investors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Find an airport to allow us to “Beta” test our app and concept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Once our app is proven to work, meaning selling out every spot we are given by the airport, we will then market the app/concept to more airport with proof that it works.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Finally we will implement this app at airports all over the United States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Problem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0" y="1692000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Rushed Going to the Airport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Crowded Security Creating Delays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No Close Parking is Available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900" y="2969900"/>
            <a:ext cx="2978174" cy="16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475" y="1738125"/>
            <a:ext cx="1877900" cy="10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Problem Validation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0" y="1692000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dirty="0">
                <a:solidFill>
                  <a:srgbClr val="000000"/>
                </a:solidFill>
              </a:rPr>
              <a:t>Interviewed 10 people who have faced this problem. *Testimonials*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dirty="0">
                <a:solidFill>
                  <a:srgbClr val="000000"/>
                </a:solidFill>
              </a:rPr>
              <a:t>Researched statistics on *website* that show over 2% people miss their flights daily due to this problem.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2969900"/>
            <a:ext cx="2797700" cy="148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01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Solution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50" y="1759700"/>
            <a:ext cx="150495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0375" y="2089975"/>
            <a:ext cx="2388750" cy="23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6948" y="1759688"/>
            <a:ext cx="4209902" cy="315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Competition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13" y="1748575"/>
            <a:ext cx="393382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7600" y="3152763"/>
            <a:ext cx="548640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461D-294E-BF40-A02C-871280D0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Unique Value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2CD91-5D96-8446-AAE4-D8430C317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we different?</a:t>
            </a:r>
          </a:p>
          <a:p>
            <a:r>
              <a:rPr lang="en-US" dirty="0"/>
              <a:t>How can we make sure we’ll continue be different?</a:t>
            </a:r>
          </a:p>
        </p:txBody>
      </p:sp>
    </p:spTree>
    <p:extLst>
      <p:ext uri="{BB962C8B-B14F-4D97-AF65-F5344CB8AC3E}">
        <p14:creationId xmlns:p14="http://schemas.microsoft.com/office/powerpoint/2010/main" val="83933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4C50-5B7C-004F-A684-8F1B55A2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Size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ABD8E4-14EA-2F45-8B09-20C1CF316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27" y="0"/>
            <a:ext cx="62033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Target Market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0" y="1986725"/>
            <a:ext cx="8222100" cy="27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Our customers will be: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The business person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People who travel on tight schedules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Those that enjoy convenience and no stress traveling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These customers will be attracted through: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Advertising at Airports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Online Ad Targeting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Other Promotion through Airports</a:t>
            </a:r>
            <a:endParaRPr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At Rental Car Agencies</a:t>
            </a:r>
            <a:endParaRPr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Ads Posted in the Airports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9223" y="2556813"/>
            <a:ext cx="1994250" cy="14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1DA9-980D-7E47-886F-5269F188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9DA62-1245-4542-92C9-AC5B3DC96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of the Slide is to communicate how the venture will leverage the market.</a:t>
            </a:r>
          </a:p>
          <a:p>
            <a:r>
              <a:rPr lang="en-US" dirty="0"/>
              <a:t>Can contain info. on distribution, partners, beneficiaries, revenue stream, cost and pricing models, value proposition, etc.</a:t>
            </a:r>
          </a:p>
        </p:txBody>
      </p:sp>
    </p:spTree>
    <p:extLst>
      <p:ext uri="{BB962C8B-B14F-4D97-AF65-F5344CB8AC3E}">
        <p14:creationId xmlns:p14="http://schemas.microsoft.com/office/powerpoint/2010/main" val="3196962609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534</Words>
  <Application>Microsoft Macintosh PowerPoint</Application>
  <PresentationFormat>On-screen Show (16:9)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Comfortaa</vt:lpstr>
      <vt:lpstr>Roboto</vt:lpstr>
      <vt:lpstr>Material</vt:lpstr>
      <vt:lpstr>AirServe</vt:lpstr>
      <vt:lpstr>Problem</vt:lpstr>
      <vt:lpstr>Problem Validation</vt:lpstr>
      <vt:lpstr>Solution</vt:lpstr>
      <vt:lpstr>Competition</vt:lpstr>
      <vt:lpstr>Unique Value</vt:lpstr>
      <vt:lpstr>Market Size</vt:lpstr>
      <vt:lpstr>Target Market</vt:lpstr>
      <vt:lpstr>Business Model</vt:lpstr>
      <vt:lpstr>Financial Feasibility </vt:lpstr>
      <vt:lpstr>Resources</vt:lpstr>
      <vt:lpstr>“Bring to Market” Obstacles</vt:lpstr>
      <vt:lpstr>Launch to Market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   serve</dc:title>
  <cp:lastModifiedBy>Siddharth Sen</cp:lastModifiedBy>
  <cp:revision>4</cp:revision>
  <dcterms:modified xsi:type="dcterms:W3CDTF">2020-01-14T20:41:42Z</dcterms:modified>
</cp:coreProperties>
</file>